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56" r:id="rId6"/>
    <p:sldId id="258" r:id="rId7"/>
    <p:sldId id="268" r:id="rId8"/>
    <p:sldId id="273" r:id="rId9"/>
    <p:sldId id="271" r:id="rId10"/>
    <p:sldId id="259" r:id="rId11"/>
    <p:sldId id="260" r:id="rId12"/>
    <p:sldId id="261" r:id="rId13"/>
    <p:sldId id="277" r:id="rId14"/>
    <p:sldId id="276" r:id="rId15"/>
    <p:sldId id="275" r:id="rId16"/>
    <p:sldId id="267" r:id="rId17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89" autoAdjust="0"/>
  </p:normalViewPr>
  <p:slideViewPr>
    <p:cSldViewPr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3d7" qsCatId="3D" csTypeId="urn:microsoft.com/office/officeart/2005/8/colors/accent4_1" csCatId="accent4" phldr="1"/>
      <dgm:spPr/>
      <dgm:t>
        <a:bodyPr rtlCol="0"/>
        <a:lstStyle/>
        <a:p>
          <a:pPr rtl="0"/>
          <a:endParaRPr lang="en-US"/>
        </a:p>
      </dgm:t>
    </dgm:pt>
    <dgm:pt modelId="{170C0135-3A94-4623-AA81-735573228628}">
      <dgm:prSet phldrT="[Text]" custT="1"/>
      <dgm:spPr/>
      <dgm:t>
        <a:bodyPr rtlCol="0"/>
        <a:lstStyle/>
        <a:p>
          <a:pPr rtl="0"/>
          <a:r>
            <a:rPr lang="es-ES" sz="1600" noProof="0" dirty="0"/>
            <a:t>CHORTIFRESCA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 rtlCol="0"/>
        <a:lstStyle/>
        <a:p>
          <a:pPr rtl="0"/>
          <a:endParaRPr lang="en-US" sz="2000"/>
        </a:p>
      </dgm:t>
    </dgm:pt>
    <dgm:pt modelId="{D38474F5-0992-4D39-B19C-1F963AEBACD2}" type="sibTrans" cxnId="{22A430BA-B6E0-4052-AE0E-A81596E2528E}">
      <dgm:prSet/>
      <dgm:spPr/>
      <dgm:t>
        <a:bodyPr rtlCol="0"/>
        <a:lstStyle/>
        <a:p>
          <a:pPr rtl="0"/>
          <a:endParaRPr lang="en-US" sz="2000"/>
        </a:p>
      </dgm:t>
    </dgm:pt>
    <dgm:pt modelId="{B8E35523-DEC4-40C5-AD71-C446E3CF02A7}">
      <dgm:prSet phldrT="[Text]" custT="1"/>
      <dgm:spPr/>
      <dgm:t>
        <a:bodyPr rtlCol="0"/>
        <a:lstStyle/>
        <a:p>
          <a:pPr rtl="0"/>
          <a:r>
            <a:rPr lang="es-ES" sz="1800" noProof="0" dirty="0"/>
            <a:t>Productor 1: Tomate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 rtlCol="0"/>
        <a:lstStyle/>
        <a:p>
          <a:pPr rtl="0"/>
          <a:endParaRPr lang="en-US" sz="2000"/>
        </a:p>
      </dgm:t>
    </dgm:pt>
    <dgm:pt modelId="{2EEF7558-FF6A-4D97-B16B-E787F09F42D0}" type="sibTrans" cxnId="{74BF261D-E0A3-43A7-83EB-85FEEF0798DA}">
      <dgm:prSet/>
      <dgm:spPr/>
      <dgm:t>
        <a:bodyPr rtlCol="0"/>
        <a:lstStyle/>
        <a:p>
          <a:pPr rtl="0"/>
          <a:endParaRPr lang="es-ES" sz="2000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 custT="1"/>
      <dgm:spPr/>
      <dgm:t>
        <a:bodyPr rtlCol="0"/>
        <a:lstStyle/>
        <a:p>
          <a:pPr rtl="0"/>
          <a:r>
            <a:rPr lang="es-ES" sz="1800" noProof="0" dirty="0"/>
            <a:t>Productor 2: Chile</a:t>
          </a:r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 rtlCol="0"/>
        <a:lstStyle/>
        <a:p>
          <a:pPr rtl="0"/>
          <a:endParaRPr lang="en-US" sz="2000"/>
        </a:p>
      </dgm:t>
    </dgm:pt>
    <dgm:pt modelId="{B47B7453-52D0-4E8E-A0EE-5E0C42B9531D}" type="sibTrans" cxnId="{1C13D7DA-244F-475B-A626-FFEF1E3983D1}">
      <dgm:prSet/>
      <dgm:spPr/>
      <dgm:t>
        <a:bodyPr rtlCol="0"/>
        <a:lstStyle/>
        <a:p>
          <a:pPr rtl="0"/>
          <a:endParaRPr lang="es-ES" sz="2000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 custT="1"/>
      <dgm:spPr/>
      <dgm:t>
        <a:bodyPr rtlCol="0"/>
        <a:lstStyle/>
        <a:p>
          <a:pPr rtl="0"/>
          <a:r>
            <a:rPr lang="es-ES" sz="1800" noProof="0" dirty="0"/>
            <a:t>Productor 3: Pollo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 rtlCol="0"/>
        <a:lstStyle/>
        <a:p>
          <a:pPr rtl="0"/>
          <a:endParaRPr lang="en-US" sz="2000"/>
        </a:p>
      </dgm:t>
    </dgm:pt>
    <dgm:pt modelId="{E3DD98F3-578A-483D-B82A-920BD328FE4E}" type="sibTrans" cxnId="{B410F203-BF34-4790-B774-CBB246AFFDF3}">
      <dgm:prSet/>
      <dgm:spPr/>
      <dgm:t>
        <a:bodyPr rtlCol="0"/>
        <a:lstStyle/>
        <a:p>
          <a:pPr rtl="0"/>
          <a:endParaRPr lang="es-ES" sz="2000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41EA883C-E708-4F0B-9A1D-9E8666A1322D}">
      <dgm:prSet phldrT="[Text]" custT="1"/>
      <dgm:spPr/>
      <dgm:t>
        <a:bodyPr rtlCol="0"/>
        <a:lstStyle/>
        <a:p>
          <a:pPr rtl="0"/>
          <a:r>
            <a:rPr lang="es-ES" sz="1800" noProof="0" dirty="0"/>
            <a:t>Productor 4: Huevo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810D529F-3289-4763-A51A-9FDB165EDBE3}" type="parTrans" cxnId="{B05B1FD5-7797-4BFA-94B9-090664623302}">
      <dgm:prSet/>
      <dgm:spPr/>
      <dgm:t>
        <a:bodyPr/>
        <a:lstStyle/>
        <a:p>
          <a:endParaRPr lang="es-GT" sz="2000"/>
        </a:p>
      </dgm:t>
    </dgm:pt>
    <dgm:pt modelId="{4C8A5568-46C6-413B-9B1E-AE335BEF2245}" type="sibTrans" cxnId="{B05B1FD5-7797-4BFA-94B9-090664623302}">
      <dgm:prSet/>
      <dgm:spPr/>
      <dgm:t>
        <a:bodyPr/>
        <a:lstStyle/>
        <a:p>
          <a:endParaRPr lang="es-GT" sz="2000"/>
        </a:p>
      </dgm:t>
    </dgm:pt>
    <dgm:pt modelId="{0FFF9A31-8E62-433B-8E05-C087616D4F22}">
      <dgm:prSet phldrT="[Text]" custT="1"/>
      <dgm:spPr/>
      <dgm:t>
        <a:bodyPr rtlCol="0"/>
        <a:lstStyle/>
        <a:p>
          <a:pPr rtl="0"/>
          <a:r>
            <a:rPr lang="es-ES" sz="1800" noProof="0" dirty="0"/>
            <a:t>Productor 5: Frijol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533A16AE-CAF2-4C42-B212-3E2F789E19AE}" type="parTrans" cxnId="{2783C245-DE63-4512-8B8C-9A9364484410}">
      <dgm:prSet/>
      <dgm:spPr/>
      <dgm:t>
        <a:bodyPr/>
        <a:lstStyle/>
        <a:p>
          <a:endParaRPr lang="es-GT" sz="2000"/>
        </a:p>
      </dgm:t>
    </dgm:pt>
    <dgm:pt modelId="{ED1CCF30-616A-457A-A148-807667E3D8B1}" type="sibTrans" cxnId="{2783C245-DE63-4512-8B8C-9A9364484410}">
      <dgm:prSet/>
      <dgm:spPr/>
      <dgm:t>
        <a:bodyPr/>
        <a:lstStyle/>
        <a:p>
          <a:endParaRPr lang="es-GT" sz="2000"/>
        </a:p>
      </dgm:t>
    </dgm:pt>
    <dgm:pt modelId="{05E979B2-26E0-44F5-85C3-156346AD6846}">
      <dgm:prSet phldrT="[Text]" custT="1"/>
      <dgm:spPr/>
      <dgm:t>
        <a:bodyPr rtlCol="0"/>
        <a:lstStyle/>
        <a:p>
          <a:pPr rtl="0"/>
          <a:r>
            <a:rPr lang="es-ES" sz="1800" noProof="0" dirty="0"/>
            <a:t>Productor 6: Lácteos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E3E51059-496D-48C8-8C54-700FE43485C6}" type="parTrans" cxnId="{2335042B-D492-43DB-BCF8-9EFB06064E89}">
      <dgm:prSet/>
      <dgm:spPr/>
      <dgm:t>
        <a:bodyPr/>
        <a:lstStyle/>
        <a:p>
          <a:endParaRPr lang="es-GT" sz="2000"/>
        </a:p>
      </dgm:t>
    </dgm:pt>
    <dgm:pt modelId="{95F4473E-2F6A-451F-9884-D23929D0018A}" type="sibTrans" cxnId="{2335042B-D492-43DB-BCF8-9EFB06064E89}">
      <dgm:prSet/>
      <dgm:spPr/>
      <dgm:t>
        <a:bodyPr/>
        <a:lstStyle/>
        <a:p>
          <a:endParaRPr lang="es-GT" sz="2000"/>
        </a:p>
      </dgm: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/>
        <a:lstStyle/>
        <a:p>
          <a:endParaRPr lang="es-GT"/>
        </a:p>
      </dgm:t>
    </dgm:pt>
    <dgm:pt modelId="{5E4B35E6-EA27-424E-89EC-46D0A40F2772}" type="pres">
      <dgm:prSet presAssocID="{B8E35523-DEC4-40C5-AD71-C446E3CF02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6"/>
      <dgm:spPr/>
      <dgm:t>
        <a:bodyPr/>
        <a:lstStyle/>
        <a:p>
          <a:endParaRPr lang="es-GT"/>
        </a:p>
      </dgm:t>
    </dgm:pt>
    <dgm:pt modelId="{8FAC1D8D-CE9C-45FC-86D2-26F007C6DD34}" type="pres">
      <dgm:prSet presAssocID="{2551E4CB-EB09-450C-9132-37387398D9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6"/>
      <dgm:spPr/>
      <dgm:t>
        <a:bodyPr/>
        <a:lstStyle/>
        <a:p>
          <a:endParaRPr lang="es-GT"/>
        </a:p>
      </dgm:t>
    </dgm:pt>
    <dgm:pt modelId="{5D851138-FE51-4A19-A149-11A0DEA29AF5}" type="pres">
      <dgm:prSet presAssocID="{57FC35C8-C6CB-4C82-BE0F-B92E4ECAE6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6"/>
      <dgm:spPr/>
      <dgm:t>
        <a:bodyPr/>
        <a:lstStyle/>
        <a:p>
          <a:endParaRPr lang="es-GT"/>
        </a:p>
      </dgm:t>
    </dgm:pt>
    <dgm:pt modelId="{FE6C15D6-2F9A-4D78-8C9E-9DB1921D38D1}" type="pres">
      <dgm:prSet presAssocID="{41EA883C-E708-4F0B-9A1D-9E8666A132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C1FB93D-5907-472E-B982-A8931DA7B5FB}" type="pres">
      <dgm:prSet presAssocID="{41EA883C-E708-4F0B-9A1D-9E8666A1322D}" presName="dummy" presStyleCnt="0"/>
      <dgm:spPr/>
    </dgm:pt>
    <dgm:pt modelId="{0352C4A5-47E7-4777-9257-41D272ACF63E}" type="pres">
      <dgm:prSet presAssocID="{4C8A5568-46C6-413B-9B1E-AE335BEF2245}" presName="sibTrans" presStyleLbl="sibTrans2D1" presStyleIdx="3" presStyleCnt="6"/>
      <dgm:spPr/>
      <dgm:t>
        <a:bodyPr/>
        <a:lstStyle/>
        <a:p>
          <a:endParaRPr lang="es-GT"/>
        </a:p>
      </dgm:t>
    </dgm:pt>
    <dgm:pt modelId="{0F0DE946-AA4E-45B5-9A07-68F14DA91F1B}" type="pres">
      <dgm:prSet presAssocID="{0FFF9A31-8E62-433B-8E05-C087616D4F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82131CA-56CD-4CF0-958E-23010D8A58E3}" type="pres">
      <dgm:prSet presAssocID="{0FFF9A31-8E62-433B-8E05-C087616D4F22}" presName="dummy" presStyleCnt="0"/>
      <dgm:spPr/>
    </dgm:pt>
    <dgm:pt modelId="{4A749414-F955-42C3-8CD2-EE17DF8A194D}" type="pres">
      <dgm:prSet presAssocID="{ED1CCF30-616A-457A-A148-807667E3D8B1}" presName="sibTrans" presStyleLbl="sibTrans2D1" presStyleIdx="4" presStyleCnt="6"/>
      <dgm:spPr/>
      <dgm:t>
        <a:bodyPr/>
        <a:lstStyle/>
        <a:p>
          <a:endParaRPr lang="es-GT"/>
        </a:p>
      </dgm:t>
    </dgm:pt>
    <dgm:pt modelId="{160BEF36-3419-4085-AC92-638382B9299A}" type="pres">
      <dgm:prSet presAssocID="{05E979B2-26E0-44F5-85C3-156346AD684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6AB9B36-7575-4A61-BF37-6EAC99B6BEC6}" type="pres">
      <dgm:prSet presAssocID="{05E979B2-26E0-44F5-85C3-156346AD6846}" presName="dummy" presStyleCnt="0"/>
      <dgm:spPr/>
    </dgm:pt>
    <dgm:pt modelId="{D99A0FA8-996F-41A7-8F4B-6003B0D1CB71}" type="pres">
      <dgm:prSet presAssocID="{95F4473E-2F6A-451F-9884-D23929D0018A}" presName="sibTrans" presStyleLbl="sibTrans2D1" presStyleIdx="5" presStyleCnt="6"/>
      <dgm:spPr/>
      <dgm:t>
        <a:bodyPr/>
        <a:lstStyle/>
        <a:p>
          <a:endParaRPr lang="es-GT"/>
        </a:p>
      </dgm:t>
    </dgm:pt>
  </dgm:ptLst>
  <dgm:cxnLst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6ED00873-13F6-4C3C-B5D4-5A069367EC2D}" type="presOf" srcId="{0FFF9A31-8E62-433B-8E05-C087616D4F22}" destId="{0F0DE946-AA4E-45B5-9A07-68F14DA91F1B}" srcOrd="0" destOrd="0" presId="urn:microsoft.com/office/officeart/2005/8/layout/radial6"/>
    <dgm:cxn modelId="{DEFF9392-7601-4030-8C6E-F6A5D1EA3AC6}" type="presOf" srcId="{95F4473E-2F6A-451F-9884-D23929D0018A}" destId="{D99A0FA8-996F-41A7-8F4B-6003B0D1CB71}" srcOrd="0" destOrd="0" presId="urn:microsoft.com/office/officeart/2005/8/layout/radial6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B05B1FD5-7797-4BFA-94B9-090664623302}" srcId="{170C0135-3A94-4623-AA81-735573228628}" destId="{41EA883C-E708-4F0B-9A1D-9E8666A1322D}" srcOrd="3" destOrd="0" parTransId="{810D529F-3289-4763-A51A-9FDB165EDBE3}" sibTransId="{4C8A5568-46C6-413B-9B1E-AE335BEF2245}"/>
    <dgm:cxn modelId="{E5F15ABC-4003-4018-A6E0-096F6CB7F9D9}" type="presOf" srcId="{05E979B2-26E0-44F5-85C3-156346AD6846}" destId="{160BEF36-3419-4085-AC92-638382B9299A}" srcOrd="0" destOrd="0" presId="urn:microsoft.com/office/officeart/2005/8/layout/radial6"/>
    <dgm:cxn modelId="{E55878DB-F5AA-4227-A94D-6FD965285578}" type="presOf" srcId="{ED1CCF30-616A-457A-A148-807667E3D8B1}" destId="{4A749414-F955-42C3-8CD2-EE17DF8A194D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A6E2B1F8-7237-42E0-BC2F-1B1BF4734F29}" type="presOf" srcId="{4C8A5568-46C6-413B-9B1E-AE335BEF2245}" destId="{0352C4A5-47E7-4777-9257-41D272ACF63E}" srcOrd="0" destOrd="0" presId="urn:microsoft.com/office/officeart/2005/8/layout/radial6"/>
    <dgm:cxn modelId="{2783C245-DE63-4512-8B8C-9A9364484410}" srcId="{170C0135-3A94-4623-AA81-735573228628}" destId="{0FFF9A31-8E62-433B-8E05-C087616D4F22}" srcOrd="4" destOrd="0" parTransId="{533A16AE-CAF2-4C42-B212-3E2F789E19AE}" sibTransId="{ED1CCF30-616A-457A-A148-807667E3D8B1}"/>
    <dgm:cxn modelId="{2335042B-D492-43DB-BCF8-9EFB06064E89}" srcId="{170C0135-3A94-4623-AA81-735573228628}" destId="{05E979B2-26E0-44F5-85C3-156346AD6846}" srcOrd="5" destOrd="0" parTransId="{E3E51059-496D-48C8-8C54-700FE43485C6}" sibTransId="{95F4473E-2F6A-451F-9884-D23929D0018A}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B729AD89-1CC0-474D-B6CC-ABF00057BCAC}" type="presOf" srcId="{41EA883C-E708-4F0B-9A1D-9E8666A1322D}" destId="{FE6C15D6-2F9A-4D78-8C9E-9DB1921D38D1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  <dgm:cxn modelId="{98DAFA4C-2428-4151-8717-53590428D296}" type="presParOf" srcId="{061D020E-2B5D-4C0D-9DFD-684837CC0BCE}" destId="{FE6C15D6-2F9A-4D78-8C9E-9DB1921D38D1}" srcOrd="10" destOrd="0" presId="urn:microsoft.com/office/officeart/2005/8/layout/radial6"/>
    <dgm:cxn modelId="{139C8E0A-23F2-4827-A50D-3EE9C64D35C9}" type="presParOf" srcId="{061D020E-2B5D-4C0D-9DFD-684837CC0BCE}" destId="{CC1FB93D-5907-472E-B982-A8931DA7B5FB}" srcOrd="11" destOrd="0" presId="urn:microsoft.com/office/officeart/2005/8/layout/radial6"/>
    <dgm:cxn modelId="{6E4ECCBB-BBDA-4B20-8F22-338035234048}" type="presParOf" srcId="{061D020E-2B5D-4C0D-9DFD-684837CC0BCE}" destId="{0352C4A5-47E7-4777-9257-41D272ACF63E}" srcOrd="12" destOrd="0" presId="urn:microsoft.com/office/officeart/2005/8/layout/radial6"/>
    <dgm:cxn modelId="{4CB18069-2075-48A6-9F5D-6BB96ABA2DE9}" type="presParOf" srcId="{061D020E-2B5D-4C0D-9DFD-684837CC0BCE}" destId="{0F0DE946-AA4E-45B5-9A07-68F14DA91F1B}" srcOrd="13" destOrd="0" presId="urn:microsoft.com/office/officeart/2005/8/layout/radial6"/>
    <dgm:cxn modelId="{A9DC60CE-4C67-48A5-AFBE-8311FCD07EEA}" type="presParOf" srcId="{061D020E-2B5D-4C0D-9DFD-684837CC0BCE}" destId="{182131CA-56CD-4CF0-958E-23010D8A58E3}" srcOrd="14" destOrd="0" presId="urn:microsoft.com/office/officeart/2005/8/layout/radial6"/>
    <dgm:cxn modelId="{A8B1720A-54DB-4992-9F44-A084A13B35F4}" type="presParOf" srcId="{061D020E-2B5D-4C0D-9DFD-684837CC0BCE}" destId="{4A749414-F955-42C3-8CD2-EE17DF8A194D}" srcOrd="15" destOrd="0" presId="urn:microsoft.com/office/officeart/2005/8/layout/radial6"/>
    <dgm:cxn modelId="{549C3AA8-11EF-44E8-959E-256759A19329}" type="presParOf" srcId="{061D020E-2B5D-4C0D-9DFD-684837CC0BCE}" destId="{160BEF36-3419-4085-AC92-638382B9299A}" srcOrd="16" destOrd="0" presId="urn:microsoft.com/office/officeart/2005/8/layout/radial6"/>
    <dgm:cxn modelId="{507C7CD2-C009-460F-96C1-19CE053BC40C}" type="presParOf" srcId="{061D020E-2B5D-4C0D-9DFD-684837CC0BCE}" destId="{C6AB9B36-7575-4A61-BF37-6EAC99B6BEC6}" srcOrd="17" destOrd="0" presId="urn:microsoft.com/office/officeart/2005/8/layout/radial6"/>
    <dgm:cxn modelId="{E18E4B1C-2B86-42E1-9CF6-B8B80DDF4CB0}" type="presParOf" srcId="{061D020E-2B5D-4C0D-9DFD-684837CC0BCE}" destId="{D99A0FA8-996F-41A7-8F4B-6003B0D1CB7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0FA8-996F-41A7-8F4B-6003B0D1CB71}">
      <dsp:nvSpPr>
        <dsp:cNvPr id="0" name=""/>
        <dsp:cNvSpPr/>
      </dsp:nvSpPr>
      <dsp:spPr>
        <a:xfrm>
          <a:off x="2355877" y="771143"/>
          <a:ext cx="5271088" cy="5271088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749414-F955-42C3-8CD2-EE17DF8A194D}">
      <dsp:nvSpPr>
        <dsp:cNvPr id="0" name=""/>
        <dsp:cNvSpPr/>
      </dsp:nvSpPr>
      <dsp:spPr>
        <a:xfrm>
          <a:off x="2355877" y="771143"/>
          <a:ext cx="5271088" cy="5271088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52C4A5-47E7-4777-9257-41D272ACF63E}">
      <dsp:nvSpPr>
        <dsp:cNvPr id="0" name=""/>
        <dsp:cNvSpPr/>
      </dsp:nvSpPr>
      <dsp:spPr>
        <a:xfrm>
          <a:off x="2355877" y="771143"/>
          <a:ext cx="5271088" cy="5271088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2A7CA-7E03-4A22-95EF-970E5873DB72}">
      <dsp:nvSpPr>
        <dsp:cNvPr id="0" name=""/>
        <dsp:cNvSpPr/>
      </dsp:nvSpPr>
      <dsp:spPr>
        <a:xfrm>
          <a:off x="2355877" y="771143"/>
          <a:ext cx="5271088" cy="5271088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B1C934-CD6E-4389-AB60-D55326BC8302}">
      <dsp:nvSpPr>
        <dsp:cNvPr id="0" name=""/>
        <dsp:cNvSpPr/>
      </dsp:nvSpPr>
      <dsp:spPr>
        <a:xfrm>
          <a:off x="2355877" y="771143"/>
          <a:ext cx="5271088" cy="5271088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E28826-978E-4A6B-8422-B9CC30E49F37}">
      <dsp:nvSpPr>
        <dsp:cNvPr id="0" name=""/>
        <dsp:cNvSpPr/>
      </dsp:nvSpPr>
      <dsp:spPr>
        <a:xfrm>
          <a:off x="2355877" y="771143"/>
          <a:ext cx="5271088" cy="5271088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8F6F3C-42F1-48FA-9425-25042679391F}">
      <dsp:nvSpPr>
        <dsp:cNvPr id="0" name=""/>
        <dsp:cNvSpPr/>
      </dsp:nvSpPr>
      <dsp:spPr>
        <a:xfrm>
          <a:off x="3806934" y="2222200"/>
          <a:ext cx="2368975" cy="2368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/>
            <a:t>CHORTIFRESCA</a:t>
          </a:r>
        </a:p>
      </dsp:txBody>
      <dsp:txXfrm>
        <a:off x="4153862" y="2569128"/>
        <a:ext cx="1675119" cy="1675119"/>
      </dsp:txXfrm>
    </dsp:sp>
    <dsp:sp modelId="{5E4B35E6-EA27-424E-89EC-46D0A40F2772}">
      <dsp:nvSpPr>
        <dsp:cNvPr id="0" name=""/>
        <dsp:cNvSpPr/>
      </dsp:nvSpPr>
      <dsp:spPr>
        <a:xfrm>
          <a:off x="4162280" y="1700"/>
          <a:ext cx="1658282" cy="165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Productor 1: Tomate</a:t>
          </a:r>
        </a:p>
      </dsp:txBody>
      <dsp:txXfrm>
        <a:off x="4405130" y="244550"/>
        <a:ext cx="1172582" cy="1172582"/>
      </dsp:txXfrm>
    </dsp:sp>
    <dsp:sp modelId="{8FAC1D8D-CE9C-45FC-86D2-26F007C6DD34}">
      <dsp:nvSpPr>
        <dsp:cNvPr id="0" name=""/>
        <dsp:cNvSpPr/>
      </dsp:nvSpPr>
      <dsp:spPr>
        <a:xfrm>
          <a:off x="6393028" y="1289623"/>
          <a:ext cx="1658282" cy="165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Productor 2: Chile</a:t>
          </a:r>
        </a:p>
      </dsp:txBody>
      <dsp:txXfrm>
        <a:off x="6635878" y="1532473"/>
        <a:ext cx="1172582" cy="1172582"/>
      </dsp:txXfrm>
    </dsp:sp>
    <dsp:sp modelId="{5D851138-FE51-4A19-A149-11A0DEA29AF5}">
      <dsp:nvSpPr>
        <dsp:cNvPr id="0" name=""/>
        <dsp:cNvSpPr/>
      </dsp:nvSpPr>
      <dsp:spPr>
        <a:xfrm>
          <a:off x="6393028" y="3865469"/>
          <a:ext cx="1658282" cy="165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Productor 3: Pollo</a:t>
          </a:r>
        </a:p>
      </dsp:txBody>
      <dsp:txXfrm>
        <a:off x="6635878" y="4108319"/>
        <a:ext cx="1172582" cy="1172582"/>
      </dsp:txXfrm>
    </dsp:sp>
    <dsp:sp modelId="{FE6C15D6-2F9A-4D78-8C9E-9DB1921D38D1}">
      <dsp:nvSpPr>
        <dsp:cNvPr id="0" name=""/>
        <dsp:cNvSpPr/>
      </dsp:nvSpPr>
      <dsp:spPr>
        <a:xfrm>
          <a:off x="4162280" y="5153392"/>
          <a:ext cx="1658282" cy="165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Productor 4: Huevo</a:t>
          </a:r>
        </a:p>
      </dsp:txBody>
      <dsp:txXfrm>
        <a:off x="4405130" y="5396242"/>
        <a:ext cx="1172582" cy="1172582"/>
      </dsp:txXfrm>
    </dsp:sp>
    <dsp:sp modelId="{0F0DE946-AA4E-45B5-9A07-68F14DA91F1B}">
      <dsp:nvSpPr>
        <dsp:cNvPr id="0" name=""/>
        <dsp:cNvSpPr/>
      </dsp:nvSpPr>
      <dsp:spPr>
        <a:xfrm>
          <a:off x="1931532" y="3865469"/>
          <a:ext cx="1658282" cy="165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Productor 5: Frijol</a:t>
          </a:r>
        </a:p>
      </dsp:txBody>
      <dsp:txXfrm>
        <a:off x="2174382" y="4108319"/>
        <a:ext cx="1172582" cy="1172582"/>
      </dsp:txXfrm>
    </dsp:sp>
    <dsp:sp modelId="{160BEF36-3419-4085-AC92-638382B9299A}">
      <dsp:nvSpPr>
        <dsp:cNvPr id="0" name=""/>
        <dsp:cNvSpPr/>
      </dsp:nvSpPr>
      <dsp:spPr>
        <a:xfrm>
          <a:off x="1931532" y="1289623"/>
          <a:ext cx="1658282" cy="165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Productor 6: Lácteos </a:t>
          </a:r>
        </a:p>
      </dsp:txBody>
      <dsp:txXfrm>
        <a:off x="2174382" y="1532473"/>
        <a:ext cx="1172582" cy="117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CB2973-D336-452B-B4A0-21633269AD61}" type="datetime1">
              <a:rPr lang="es-ES" smtClean="0"/>
              <a:t>13/05/2019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49374-290D-4505-AD62-0903668B55D3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70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37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04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84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24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620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8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64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72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31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244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4C951F-3B9C-425E-9DD8-327B34527B11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EEB1CD-E5DE-41D9-A4E4-E66759A01C8F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5" name="gráfico de la parte inferior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orma libre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7" name="Rectángulo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43458B-2432-4352-9935-B96DA5E96F0D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16B97-2C80-4474-AC9F-E613C3D14EDF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ectángulo redondeado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9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orma libre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65AD35-AD62-477B-90DE-02A8AF84A389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7F741B-C8D3-4A24-ACF1-9BF4C6246480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31DDD2-8E64-4FC3-A335-AF2EF394E5BE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28FCF6-46E4-41BD-AD14-76583AC6225D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orma libre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0A4CFF-CF1D-4571-B388-3A8F6E2AB4C8}" type="datetime1">
              <a:rPr lang="es-ES" smtClean="0"/>
              <a:pPr/>
              <a:t>13/05/2019</a:t>
            </a:fld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70FE6-92D4-4980-AB39-764E33E298B9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A03E11-FE9E-49AC-947B-236D0B46C2BE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orma libre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8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grpSp>
        <p:nvGrpSpPr>
          <p:cNvPr id="7" name="cuadrado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7241A0-795B-43A4-BD95-E0D3C99F7642}" type="datetime1">
              <a:rPr lang="es-ES" noProof="0" smtClean="0"/>
              <a:pPr/>
              <a:t>13/05/2019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ortifresca2006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="" xmlns:a16="http://schemas.microsoft.com/office/drawing/2014/main" id="{3A1FE10A-E128-4816-971B-3A50350D9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1791" y="0"/>
            <a:ext cx="7212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2E7EAE-62C3-495A-BB16-2AC1BE56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090" y="5288425"/>
            <a:ext cx="4562002" cy="15969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GT" dirty="0"/>
              <a:t>Encarnación Avalos</a:t>
            </a:r>
            <a:br>
              <a:rPr lang="es-GT" dirty="0"/>
            </a:br>
            <a:r>
              <a:rPr lang="es-GT" dirty="0"/>
              <a:t>Presidente </a:t>
            </a:r>
            <a:br>
              <a:rPr lang="es-GT" dirty="0"/>
            </a:br>
            <a:r>
              <a:rPr lang="es-GT" dirty="0"/>
              <a:t>CHORTIFRESCA</a:t>
            </a:r>
          </a:p>
        </p:txBody>
      </p:sp>
      <p:sp>
        <p:nvSpPr>
          <p:cNvPr id="4" name="AutoShape 2" descr="blob:https://web.whatsapp.com/e7f4180a-75a7-4d78-b60d-07cc79896ba0">
            <a:extLst>
              <a:ext uri="{FF2B5EF4-FFF2-40B4-BE49-F238E27FC236}">
                <a16:creationId xmlns="" xmlns:a16="http://schemas.microsoft.com/office/drawing/2014/main" id="{D0467FF1-D871-48A3-8148-542A29714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58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652A65A-8878-4FE8-AF35-F39BC4C7EFCC}"/>
              </a:ext>
            </a:extLst>
          </p:cNvPr>
          <p:cNvSpPr txBox="1">
            <a:spLocks/>
          </p:cNvSpPr>
          <p:nvPr/>
        </p:nvSpPr>
        <p:spPr>
          <a:xfrm>
            <a:off x="1053852" y="404664"/>
            <a:ext cx="6249144" cy="683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121899" tIns="60949" rIns="121899" bIns="60949" rtlCol="0" anchor="b">
            <a:normAutofit fontScale="97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Agricultura familiar campesina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AF8E491-3F9C-4E1A-86D2-7B91EDFDA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132856"/>
            <a:ext cx="6000000" cy="36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3F876F3-9384-4150-B368-DC4966D11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075244"/>
            <a:ext cx="43204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652A65A-8878-4FE8-AF35-F39BC4C7EFCC}"/>
              </a:ext>
            </a:extLst>
          </p:cNvPr>
          <p:cNvSpPr txBox="1">
            <a:spLocks/>
          </p:cNvSpPr>
          <p:nvPr/>
        </p:nvSpPr>
        <p:spPr>
          <a:xfrm>
            <a:off x="1053852" y="404664"/>
            <a:ext cx="6249144" cy="683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121899" tIns="60949" rIns="121899" bIns="60949" rtlCol="0" anchor="b">
            <a:normAutofit fontScale="97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Agricultura familiar campesina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A6D4203-C528-4E05-BE35-FDBF23E07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4" y="1368152"/>
            <a:ext cx="4117386" cy="5489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0C77101-62FA-4532-887F-4284DE02D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368152"/>
            <a:ext cx="7319797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652A65A-8878-4FE8-AF35-F39BC4C7EFCC}"/>
              </a:ext>
            </a:extLst>
          </p:cNvPr>
          <p:cNvSpPr txBox="1">
            <a:spLocks/>
          </p:cNvSpPr>
          <p:nvPr/>
        </p:nvSpPr>
        <p:spPr>
          <a:xfrm>
            <a:off x="1053852" y="404664"/>
            <a:ext cx="6249144" cy="683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121899" tIns="60949" rIns="121899" bIns="60949" rtlCol="0" anchor="b">
            <a:normAutofit fontScale="97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Agricultura familiar campesina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169EE11-67D3-45AD-97B7-40FACE712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340767"/>
            <a:ext cx="3312368" cy="55206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8ABC170-710D-4EFC-9A96-474589FB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27" y="1340766"/>
            <a:ext cx="4137925" cy="55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G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CONTACTOS: San Juan Ermita</a:t>
            </a:r>
            <a:endParaRPr lang="es-G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F4CF2BE-67AB-4237-9072-2FF0439E00A6}"/>
              </a:ext>
            </a:extLst>
          </p:cNvPr>
          <p:cNvSpPr/>
          <p:nvPr/>
        </p:nvSpPr>
        <p:spPr>
          <a:xfrm>
            <a:off x="3048000" y="1614496"/>
            <a:ext cx="7582916" cy="37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GT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Encarnación Avalos</a:t>
            </a:r>
            <a:endParaRPr lang="es-G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GT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4032-1095</a:t>
            </a:r>
            <a:endParaRPr lang="es-G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GT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Elsa Pérez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GT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4052-9239</a:t>
            </a:r>
            <a:endParaRPr lang="es-G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GT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G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GT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Correo Electrónico: </a:t>
            </a:r>
            <a:r>
              <a:rPr lang="es-GT" sz="3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chortifresca2006@gmail.com</a:t>
            </a:r>
            <a:endParaRPr lang="es-G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0E6AFBD-E53D-44AE-B0D7-DA992CD7D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76" y="2861663"/>
            <a:ext cx="3987344" cy="39873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915" y="155099"/>
            <a:ext cx="10558909" cy="27065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/>
          <a:lstStyle/>
          <a:p>
            <a:pPr algn="just"/>
            <a:r>
              <a:rPr lang="es-GT" sz="5400" dirty="0"/>
              <a:t>Asociación para el desarrollo integral de productores del área Ch´orti´ -CHORTIFRESCA-</a:t>
            </a:r>
            <a:endParaRPr lang="es-ES" sz="5400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37BBCE-5A14-4507-92B7-220509A77216}"/>
              </a:ext>
            </a:extLst>
          </p:cNvPr>
          <p:cNvSpPr/>
          <p:nvPr/>
        </p:nvSpPr>
        <p:spPr>
          <a:xfrm>
            <a:off x="34605" y="6027003"/>
            <a:ext cx="609282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GT" altLang="es-GT" dirty="0"/>
              <a:t>Nace en el 2,006 con productores comunitarios.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17D3287-3F5D-485D-ABE4-BD341CFD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48237"/>
            <a:ext cx="6858000" cy="680976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612304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Objetivo de la Organización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" y="1600200"/>
            <a:ext cx="5950395" cy="5257800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s-GT" altLang="es-GT" sz="3600" dirty="0"/>
              <a:t>El objetivo de nuestra organización es contribuir al desarrollo de la agricultura familiar </a:t>
            </a:r>
            <a:r>
              <a:rPr lang="es-GT" altLang="es-GT" sz="3600" b="1" dirty="0">
                <a:solidFill>
                  <a:srgbClr val="FF0000"/>
                </a:solidFill>
              </a:rPr>
              <a:t>campesina</a:t>
            </a:r>
            <a:r>
              <a:rPr lang="es-GT" altLang="es-GT" sz="3600" dirty="0"/>
              <a:t>,  de áreas de la región </a:t>
            </a:r>
            <a:r>
              <a:rPr lang="es-GT" altLang="es-GT" sz="3600"/>
              <a:t>Ch'orti, San Juan Ermita, </a:t>
            </a:r>
            <a:r>
              <a:rPr lang="es-GT" altLang="es-GT" sz="3600" dirty="0"/>
              <a:t>Jocotán, Camotán</a:t>
            </a:r>
            <a:r>
              <a:rPr lang="es-GT" altLang="es-GT" sz="3600"/>
              <a:t>, y </a:t>
            </a:r>
            <a:r>
              <a:rPr lang="es-GT" altLang="es-GT" sz="3600" dirty="0"/>
              <a:t>OLOPA.</a:t>
            </a:r>
            <a:endParaRPr lang="es-GT" altLang="es-GT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Capacidad de producción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46910DE3-C172-4405-879A-2B9AA515C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0711"/>
              </p:ext>
            </p:extLst>
          </p:nvPr>
        </p:nvGraphicFramePr>
        <p:xfrm>
          <a:off x="58153" y="1445538"/>
          <a:ext cx="5775325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783">
                  <a:extLst>
                    <a:ext uri="{9D8B030D-6E8A-4147-A177-3AD203B41FA5}">
                      <a16:colId xmlns="" xmlns:a16="http://schemas.microsoft.com/office/drawing/2014/main" val="2384338882"/>
                    </a:ext>
                  </a:extLst>
                </a:gridCol>
                <a:gridCol w="4157542">
                  <a:extLst>
                    <a:ext uri="{9D8B030D-6E8A-4147-A177-3AD203B41FA5}">
                      <a16:colId xmlns="" xmlns:a16="http://schemas.microsoft.com/office/drawing/2014/main" val="3237074111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Cantidad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Descripción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4440792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Frijol negro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58503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Tomate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53688434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Chile dulce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7653256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Cebolla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95258542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Ajo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4404084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Pollo amarillo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5947443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Apio grande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0807736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Apio mediano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608197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Zanahoria grande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512968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Zanahoria mediana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328151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Güisquil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0910567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Huevo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9750269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Semilla de ayote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52588717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Chipilín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7533435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Piña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31456998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Carne de res molida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4278180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1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Repollo mediano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66100776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3">
            <a:extLst>
              <a:ext uri="{FF2B5EF4-FFF2-40B4-BE49-F238E27FC236}">
                <a16:creationId xmlns="" xmlns:a16="http://schemas.microsoft.com/office/drawing/2014/main" id="{143D319A-996E-46ED-9161-E2D929B94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129620"/>
              </p:ext>
            </p:extLst>
          </p:nvPr>
        </p:nvGraphicFramePr>
        <p:xfrm>
          <a:off x="6094412" y="1340768"/>
          <a:ext cx="5136465" cy="5280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826">
                  <a:extLst>
                    <a:ext uri="{9D8B030D-6E8A-4147-A177-3AD203B41FA5}">
                      <a16:colId xmlns="" xmlns:a16="http://schemas.microsoft.com/office/drawing/2014/main" val="3579646282"/>
                    </a:ext>
                  </a:extLst>
                </a:gridCol>
                <a:gridCol w="3697639">
                  <a:extLst>
                    <a:ext uri="{9D8B030D-6E8A-4147-A177-3AD203B41FA5}">
                      <a16:colId xmlns="" xmlns:a16="http://schemas.microsoft.com/office/drawing/2014/main" val="3450090111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1</a:t>
                      </a:r>
                      <a:endParaRPr lang="es-G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Papa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253543263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Remolacha grande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22490147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Remolacha mediana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278613561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Banano grande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245703942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Hierba mora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424818421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Loroco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358952384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Cilantro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314504753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Yuca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326847794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Pan grande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421814151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Pan pequeño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375800425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Ejote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119863413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Frijol colorado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73086883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Queso fresco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65768493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Tortillas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34209944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Rosa de Jamaica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361010575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Plátano Grande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255624363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Puerro grande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151002894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Puerro mediano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286597020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Queso seco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400440711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Requesón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269181701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</a:rPr>
                        <a:t>1</a:t>
                      </a:r>
                      <a:endParaRPr lang="es-G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Sandia mediana</a:t>
                      </a:r>
                      <a:endParaRPr lang="es-G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/>
                </a:tc>
                <a:extLst>
                  <a:ext uri="{0D108BD9-81ED-4DB2-BD59-A6C34878D82A}">
                    <a16:rowId xmlns="" xmlns:a16="http://schemas.microsoft.com/office/drawing/2014/main" val="174166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18883" y="118844"/>
            <a:ext cx="9751060" cy="1295400"/>
          </a:xfrm>
        </p:spPr>
        <p:txBody>
          <a:bodyPr rtlCol="0"/>
          <a:lstStyle/>
          <a:p>
            <a:pPr rtl="0"/>
            <a:r>
              <a:rPr lang="es-ES" dirty="0"/>
              <a:t>Servicios de la asociación a las –OPF-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BC65FD3C-F290-414E-936C-B27A554E5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*Productos entregados en cada escuela solicitante.</a:t>
            </a:r>
          </a:p>
          <a:p>
            <a:r>
              <a:rPr lang="es-GT" dirty="0"/>
              <a:t>*Alta calidad, por ser producidos localmente.</a:t>
            </a:r>
          </a:p>
          <a:p>
            <a:r>
              <a:rPr lang="es-GT" dirty="0"/>
              <a:t>*Seguimiento de productos a escuelas.</a:t>
            </a:r>
          </a:p>
          <a:p>
            <a:r>
              <a:rPr lang="es-GT" dirty="0"/>
              <a:t>*Precio competitivo del mercado y sujetos a cambios según mercado.</a:t>
            </a:r>
          </a:p>
          <a:p>
            <a:r>
              <a:rPr lang="es-GT" dirty="0"/>
              <a:t>*Sede en los 4 municipios San Juan Ermita, Jocotán, Camotán y Olopa.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310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40" y="1700808"/>
            <a:ext cx="3672408" cy="1295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rtl="0"/>
            <a:r>
              <a:rPr lang="es-ES" dirty="0"/>
              <a:t>Funcionamiento de CHORTIFRESCA</a:t>
            </a:r>
          </a:p>
        </p:txBody>
      </p:sp>
      <p:graphicFrame>
        <p:nvGraphicFramePr>
          <p:cNvPr id="5" name="Marcador de contenido 4" descr="El ciclo radial muestra la relación entre 3 tareas y un gru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158876"/>
              </p:ext>
            </p:extLst>
          </p:nvPr>
        </p:nvGraphicFramePr>
        <p:xfrm>
          <a:off x="2205981" y="44624"/>
          <a:ext cx="9982844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Actividades de la Agricultura familiar campesina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6249144" cy="683096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r>
              <a:rPr lang="es-ES" dirty="0"/>
              <a:t>Agricultura familiar campesina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28F605-E3DB-4DD2-BD93-EA0290AC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" y="1340768"/>
            <a:ext cx="6000000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F7FA04A-EE58-4490-A8AC-8BB0A4CD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60" y="1340768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59C9271-3545-4664-96B9-A30A36FE0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" y="1916832"/>
            <a:ext cx="6000000" cy="3600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652A65A-8878-4FE8-AF35-F39BC4C7EFCC}"/>
              </a:ext>
            </a:extLst>
          </p:cNvPr>
          <p:cNvSpPr txBox="1">
            <a:spLocks/>
          </p:cNvSpPr>
          <p:nvPr/>
        </p:nvSpPr>
        <p:spPr>
          <a:xfrm>
            <a:off x="1053852" y="404664"/>
            <a:ext cx="6249144" cy="683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121899" tIns="60949" rIns="121899" bIns="60949" rtlCol="0" anchor="b">
            <a:normAutofit fontScale="97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Agricultura familiar campesina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5B45F41-A6A8-4B3F-AE77-CC8440F1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91" y="1920974"/>
            <a:ext cx="641782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cina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745_TF02787942.potx" id="{A91EF631-4122-4EBA-8019-60FC57DF5C6B}" vid="{1917DBFF-73CC-407A-A7A2-17BBCF700EC6}"/>
    </a:ext>
  </a:extLst>
</a:theme>
</file>

<file path=ppt/theme/theme2.xml><?xml version="1.0" encoding="utf-8"?>
<a:theme xmlns:a="http://schemas.openxmlformats.org/drawingml/2006/main" name="Tema d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 alimentos frescos (panorámica)</Template>
  <TotalTime>61</TotalTime>
  <Words>302</Words>
  <Application>Microsoft Office PowerPoint</Application>
  <PresentationFormat>Personalizar</PresentationFormat>
  <Paragraphs>124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Cocina 16x9</vt:lpstr>
      <vt:lpstr>Encarnación Avalos Presidente  CHORTIFRESCA</vt:lpstr>
      <vt:lpstr>Asociación para el desarrollo integral de productores del área Ch´orti´ -CHORTIFRESCA-</vt:lpstr>
      <vt:lpstr>Objetivo de la Organización</vt:lpstr>
      <vt:lpstr>Capacidad de producción </vt:lpstr>
      <vt:lpstr>Servicios de la asociación a las –OPF-</vt:lpstr>
      <vt:lpstr>Funcionamiento de CHORTIFRESCA</vt:lpstr>
      <vt:lpstr>Actividades de la Agricultura familiar campesina</vt:lpstr>
      <vt:lpstr>Agricultura familiar campesina</vt:lpstr>
      <vt:lpstr>Apresentação do PowerPoint</vt:lpstr>
      <vt:lpstr>Apresentação do PowerPoint</vt:lpstr>
      <vt:lpstr>Apresentação do PowerPoint</vt:lpstr>
      <vt:lpstr>Apresentação do PowerPoint</vt:lpstr>
      <vt:lpstr>CONTACTOS: San Juan Ermita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Windows 10</dc:creator>
  <cp:lastModifiedBy>Usuário Windows</cp:lastModifiedBy>
  <cp:revision>11</cp:revision>
  <dcterms:created xsi:type="dcterms:W3CDTF">2019-02-18T04:19:09Z</dcterms:created>
  <dcterms:modified xsi:type="dcterms:W3CDTF">2019-05-13T11:53:40Z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